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7-1.png>
</file>

<file path=ppt/media/image-7-2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856786"/>
            <a:ext cx="666595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Introduction to AI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0232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Artificial Intelligence (AI) is a branch of computer science that aims to create machines capable of intelligent behavior.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50006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19" y="5008245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4983956"/>
            <a:ext cx="2662952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Shivam Srivastava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3917871"/>
            <a:ext cx="82159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Current state of AI technology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511909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239208" y="5160764"/>
            <a:ext cx="9739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760107" y="5195411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Rapid Advancements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60107" y="6023015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has seen exponential growth in technology and capabilities in recent years.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511909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84771" y="5160764"/>
            <a:ext cx="190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52342" y="5195411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Applications in Daily Life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52342" y="6023015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is increasingly integrated into everyday devices and services.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222462" y="511909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374862" y="5160764"/>
            <a:ext cx="19502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9944576" y="5195411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Ethical Implications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9944576" y="6023015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Challenges arise in maintaining data privacy and security in AI systems.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22492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Potential applications of AI in various industries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1690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Healthcare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73844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can help in disease detection, personalized medicine, and patient care.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41690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Finance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73844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Applications include fraud detection, risk assessment, and algorithmic trading.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41690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Transportation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73844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contributes to autonomous vehicles and traffic optimization systems.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19515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Ethical considerations and challenges in AI development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4028242"/>
            <a:ext cx="3370064" cy="2006203"/>
          </a:xfrm>
          <a:prstGeom prst="roundRect">
            <a:avLst>
              <a:gd name="adj" fmla="val 498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425803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Data Privacy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4738449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Ensuring the responsible use and protection of personal information is crucial.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4028242"/>
            <a:ext cx="3370064" cy="2006203"/>
          </a:xfrm>
          <a:prstGeom prst="roundRect">
            <a:avLst>
              <a:gd name="adj" fmla="val 498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0018" y="425803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Human Bias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0018" y="4738449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systems may reflect human biases, leading to unfair outcomes.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4028242"/>
            <a:ext cx="3370064" cy="2006203"/>
          </a:xfrm>
          <a:prstGeom prst="roundRect">
            <a:avLst>
              <a:gd name="adj" fmla="val 498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2253" y="425803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Job Displacement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2253" y="4738449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Risks associated with automation causing job loss and economic disruptions.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307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37"/>
              </a:lnSpc>
              <a:buNone/>
            </a:pPr>
            <a:r>
              <a:rPr lang="en-US" sz="4350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Impact of AI on the job market and workforce</a:t>
            </a:r>
            <a:endParaRPr lang="en-US" sz="4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156" y="2320052"/>
            <a:ext cx="1104781" cy="17677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222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Automation</a:t>
            </a:r>
            <a:endParaRPr lang="en-US" sz="2175" dirty="0"/>
          </a:p>
        </p:txBody>
      </p:sp>
      <p:sp>
        <p:nvSpPr>
          <p:cNvPr id="8" name="Text 4"/>
          <p:cNvSpPr/>
          <p:nvPr/>
        </p:nvSpPr>
        <p:spPr>
          <a:xfrm>
            <a:off x="5922288" y="3018711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Routine tasks are being automated, impacting certain job roles.</a:t>
            </a:r>
            <a:endParaRPr lang="en-US" sz="174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156" y="4087773"/>
            <a:ext cx="1104781" cy="17677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22288" y="4308634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New Opportunities</a:t>
            </a:r>
            <a:endParaRPr lang="en-US" sz="2175" dirty="0"/>
          </a:p>
        </p:txBody>
      </p:sp>
      <p:sp>
        <p:nvSpPr>
          <p:cNvPr id="11" name="Text 6"/>
          <p:cNvSpPr/>
          <p:nvPr/>
        </p:nvSpPr>
        <p:spPr>
          <a:xfrm>
            <a:off x="5922288" y="4786432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creates new jobs in fields such as data science and AI engineering.</a:t>
            </a:r>
            <a:endParaRPr lang="en-US" sz="174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156" y="5855494"/>
            <a:ext cx="1104781" cy="176772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5922288" y="6076355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Skills Evolution</a:t>
            </a:r>
            <a:endParaRPr lang="en-US" sz="2175" dirty="0"/>
          </a:p>
        </p:txBody>
      </p:sp>
      <p:sp>
        <p:nvSpPr>
          <p:cNvPr id="14" name="Text 8"/>
          <p:cNvSpPr/>
          <p:nvPr/>
        </p:nvSpPr>
        <p:spPr>
          <a:xfrm>
            <a:off x="5922288" y="6554153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workforce needs to adapt and develop new skill sets for the AI era.</a:t>
            </a:r>
            <a:endParaRPr lang="en-US" sz="1740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563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24438" y="2691051"/>
            <a:ext cx="8381405" cy="11027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342"/>
              </a:lnSpc>
              <a:buNone/>
            </a:pPr>
            <a:r>
              <a:rPr lang="en-US" sz="347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Advancements in AI research and development</a:t>
            </a:r>
            <a:endParaRPr lang="en-US" sz="3473" dirty="0"/>
          </a:p>
        </p:txBody>
      </p:sp>
      <p:sp>
        <p:nvSpPr>
          <p:cNvPr id="6" name="Shape 3"/>
          <p:cNvSpPr/>
          <p:nvPr/>
        </p:nvSpPr>
        <p:spPr>
          <a:xfrm>
            <a:off x="3371493" y="4058483"/>
            <a:ext cx="35243" cy="3685580"/>
          </a:xfrm>
          <a:prstGeom prst="roundRect">
            <a:avLst>
              <a:gd name="adj" fmla="val 225303"/>
            </a:avLst>
          </a:prstGeom>
          <a:solidFill>
            <a:srgbClr val="56565B"/>
          </a:solidFill>
          <a:ln/>
        </p:spPr>
      </p:sp>
      <p:sp>
        <p:nvSpPr>
          <p:cNvPr id="7" name="Shape 4"/>
          <p:cNvSpPr/>
          <p:nvPr/>
        </p:nvSpPr>
        <p:spPr>
          <a:xfrm>
            <a:off x="3587591" y="4377095"/>
            <a:ext cx="617577" cy="35243"/>
          </a:xfrm>
          <a:prstGeom prst="roundRect">
            <a:avLst>
              <a:gd name="adj" fmla="val 225303"/>
            </a:avLst>
          </a:prstGeom>
          <a:solidFill>
            <a:srgbClr val="56565B"/>
          </a:solidFill>
          <a:ln/>
        </p:spPr>
      </p:sp>
      <p:sp>
        <p:nvSpPr>
          <p:cNvPr id="8" name="Shape 5"/>
          <p:cNvSpPr/>
          <p:nvPr/>
        </p:nvSpPr>
        <p:spPr>
          <a:xfrm>
            <a:off x="3190637" y="4196358"/>
            <a:ext cx="396954" cy="396954"/>
          </a:xfrm>
          <a:prstGeom prst="roundRect">
            <a:avLst>
              <a:gd name="adj" fmla="val 2000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3350419" y="4229457"/>
            <a:ext cx="77272" cy="3307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05"/>
              </a:lnSpc>
              <a:buNone/>
            </a:pPr>
            <a:r>
              <a:rPr lang="en-US" sz="208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084" dirty="0"/>
          </a:p>
        </p:txBody>
      </p:sp>
      <p:sp>
        <p:nvSpPr>
          <p:cNvPr id="10" name="Text 7"/>
          <p:cNvSpPr/>
          <p:nvPr/>
        </p:nvSpPr>
        <p:spPr>
          <a:xfrm>
            <a:off x="4359593" y="4234934"/>
            <a:ext cx="2205633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Deep Learning</a:t>
            </a:r>
            <a:endParaRPr lang="en-US" sz="1737" dirty="0"/>
          </a:p>
        </p:txBody>
      </p:sp>
      <p:sp>
        <p:nvSpPr>
          <p:cNvPr id="11" name="Text 8"/>
          <p:cNvSpPr/>
          <p:nvPr/>
        </p:nvSpPr>
        <p:spPr>
          <a:xfrm>
            <a:off x="4359593" y="4616529"/>
            <a:ext cx="7146250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3"/>
              </a:lnSpc>
              <a:buNone/>
            </a:pPr>
            <a:r>
              <a:rPr lang="en-US" sz="138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Revolutionizing AI capabilities with advanced neural network models.</a:t>
            </a:r>
            <a:endParaRPr lang="en-US" sz="1389" dirty="0"/>
          </a:p>
        </p:txBody>
      </p:sp>
      <p:sp>
        <p:nvSpPr>
          <p:cNvPr id="12" name="Shape 9"/>
          <p:cNvSpPr/>
          <p:nvPr/>
        </p:nvSpPr>
        <p:spPr>
          <a:xfrm>
            <a:off x="3587591" y="5570339"/>
            <a:ext cx="617577" cy="35243"/>
          </a:xfrm>
          <a:prstGeom prst="roundRect">
            <a:avLst>
              <a:gd name="adj" fmla="val 225303"/>
            </a:avLst>
          </a:prstGeom>
          <a:solidFill>
            <a:srgbClr val="56565B"/>
          </a:solidFill>
          <a:ln/>
        </p:spPr>
      </p:sp>
      <p:sp>
        <p:nvSpPr>
          <p:cNvPr id="13" name="Shape 10"/>
          <p:cNvSpPr/>
          <p:nvPr/>
        </p:nvSpPr>
        <p:spPr>
          <a:xfrm>
            <a:off x="3190637" y="5389602"/>
            <a:ext cx="396954" cy="396954"/>
          </a:xfrm>
          <a:prstGeom prst="roundRect">
            <a:avLst>
              <a:gd name="adj" fmla="val 2000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3313390" y="5422702"/>
            <a:ext cx="151328" cy="3307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05"/>
              </a:lnSpc>
              <a:buNone/>
            </a:pPr>
            <a:r>
              <a:rPr lang="en-US" sz="208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084" dirty="0"/>
          </a:p>
        </p:txBody>
      </p:sp>
      <p:sp>
        <p:nvSpPr>
          <p:cNvPr id="15" name="Text 12"/>
          <p:cNvSpPr/>
          <p:nvPr/>
        </p:nvSpPr>
        <p:spPr>
          <a:xfrm>
            <a:off x="4359593" y="5428178"/>
            <a:ext cx="3204686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Natural Language Processing</a:t>
            </a:r>
            <a:endParaRPr lang="en-US" sz="1737" dirty="0"/>
          </a:p>
        </p:txBody>
      </p:sp>
      <p:sp>
        <p:nvSpPr>
          <p:cNvPr id="16" name="Text 13"/>
          <p:cNvSpPr/>
          <p:nvPr/>
        </p:nvSpPr>
        <p:spPr>
          <a:xfrm>
            <a:off x="4359593" y="5809774"/>
            <a:ext cx="7146250" cy="5645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23"/>
              </a:lnSpc>
              <a:buNone/>
            </a:pPr>
            <a:r>
              <a:rPr lang="en-US" sz="138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systems understand and manipulate human language, enabling chatbots and text analysis.</a:t>
            </a:r>
            <a:endParaRPr lang="en-US" sz="1389" dirty="0"/>
          </a:p>
        </p:txBody>
      </p:sp>
      <p:sp>
        <p:nvSpPr>
          <p:cNvPr id="17" name="Shape 14"/>
          <p:cNvSpPr/>
          <p:nvPr/>
        </p:nvSpPr>
        <p:spPr>
          <a:xfrm>
            <a:off x="3587591" y="7045881"/>
            <a:ext cx="617577" cy="35243"/>
          </a:xfrm>
          <a:prstGeom prst="roundRect">
            <a:avLst>
              <a:gd name="adj" fmla="val 225303"/>
            </a:avLst>
          </a:prstGeom>
          <a:solidFill>
            <a:srgbClr val="56565B"/>
          </a:solidFill>
          <a:ln/>
        </p:spPr>
      </p:sp>
      <p:sp>
        <p:nvSpPr>
          <p:cNvPr id="18" name="Shape 15"/>
          <p:cNvSpPr/>
          <p:nvPr/>
        </p:nvSpPr>
        <p:spPr>
          <a:xfrm>
            <a:off x="3190637" y="6865144"/>
            <a:ext cx="396954" cy="396954"/>
          </a:xfrm>
          <a:prstGeom prst="roundRect">
            <a:avLst>
              <a:gd name="adj" fmla="val 2000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3311723" y="6898243"/>
            <a:ext cx="154781" cy="3307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05"/>
              </a:lnSpc>
              <a:buNone/>
            </a:pPr>
            <a:r>
              <a:rPr lang="en-US" sz="208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084" dirty="0"/>
          </a:p>
        </p:txBody>
      </p:sp>
      <p:sp>
        <p:nvSpPr>
          <p:cNvPr id="20" name="Text 17"/>
          <p:cNvSpPr/>
          <p:nvPr/>
        </p:nvSpPr>
        <p:spPr>
          <a:xfrm>
            <a:off x="4359593" y="6903720"/>
            <a:ext cx="2205633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Explainable AI</a:t>
            </a:r>
            <a:endParaRPr lang="en-US" sz="1737" dirty="0"/>
          </a:p>
        </p:txBody>
      </p:sp>
      <p:sp>
        <p:nvSpPr>
          <p:cNvPr id="21" name="Text 18"/>
          <p:cNvSpPr/>
          <p:nvPr/>
        </p:nvSpPr>
        <p:spPr>
          <a:xfrm>
            <a:off x="4359593" y="7285315"/>
            <a:ext cx="7146250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3"/>
              </a:lnSpc>
              <a:buNone/>
            </a:pPr>
            <a:r>
              <a:rPr lang="en-US" sz="138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Focusing on making AI decision-making processes transparent and understandable.</a:t>
            </a:r>
            <a:endParaRPr lang="en-US" sz="1389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70152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Future possibilities and potential risks of AI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5971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4415" y="3638788"/>
            <a:ext cx="9739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673435"/>
            <a:ext cx="30797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Global Transformation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415385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has the potential to reshape industries and everyday life on a global scale.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35971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52028" y="3638788"/>
            <a:ext cx="190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367343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Ethical Concerns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415385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Ensuring AI is used ethically and responsibly to prevent unintended consequences.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61582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85599" y="5657493"/>
            <a:ext cx="19502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692140"/>
            <a:ext cx="321611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Regulatory Frameworks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172557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need for clear regulations and policies to govern the development and use of AI.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244447"/>
            <a:ext cx="852023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Conclusion and key takeaways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494246"/>
            <a:ext cx="3295888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5249" dirty="0"/>
          </a:p>
        </p:txBody>
      </p:sp>
      <p:sp>
        <p:nvSpPr>
          <p:cNvPr id="6" name="Text 4"/>
          <p:cNvSpPr/>
          <p:nvPr/>
        </p:nvSpPr>
        <p:spPr>
          <a:xfrm>
            <a:off x="2297192" y="443841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Collaboration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037993" y="4918829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Importance of collaboration between technology experts, policymakers, and ethicists.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667137" y="3494246"/>
            <a:ext cx="3296007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AI Ethics</a:t>
            </a:r>
            <a:endParaRPr lang="en-US" sz="5249" dirty="0"/>
          </a:p>
        </p:txBody>
      </p:sp>
      <p:sp>
        <p:nvSpPr>
          <p:cNvPr id="9" name="Text 7"/>
          <p:cNvSpPr/>
          <p:nvPr/>
        </p:nvSpPr>
        <p:spPr>
          <a:xfrm>
            <a:off x="5926336" y="443841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Ethical AI Design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667137" y="491882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consideration of ethics and societal impact in AI development is crucial.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296400" y="3494246"/>
            <a:ext cx="3296007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Innovation</a:t>
            </a:r>
            <a:endParaRPr lang="en-US" sz="5249" dirty="0"/>
          </a:p>
        </p:txBody>
      </p:sp>
      <p:sp>
        <p:nvSpPr>
          <p:cNvPr id="12" name="Text 10"/>
          <p:cNvSpPr/>
          <p:nvPr/>
        </p:nvSpPr>
        <p:spPr>
          <a:xfrm>
            <a:off x="9470231" y="4438412"/>
            <a:ext cx="294822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Promoting Innovation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296400" y="491882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Encouraging innovation while addressing the risks associated with AI technology.</a:t>
            </a:r>
            <a:endParaRPr lang="en-US" sz="1750" dirty="0"/>
          </a:p>
        </p:txBody>
      </p:sp>
      <p:pic>
        <p:nvPicPr>
          <p:cNvPr id="1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37676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2024-03-12T08:13:39Z</dcterms:created>
  <dcterms:modified xsi:type="dcterms:W3CDTF">2024-03-12T08:13:39Z</dcterms:modified>
</cp:coreProperties>
</file>